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presProps.xml" ContentType="application/vnd.openxmlformats-officedocument.presentationml.presProps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algn="ctr">
              <a:buNone/>
            </a:pPr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algn="r">
              <a:buNone/>
            </a:pPr>
            <a:fld id="{9C4CB035-3F8E-4EE3-9DF4-C8CA2F3787E8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en-US" sz="4400" spc="-1" strike="noStrike">
                <a:latin typeface="Arial"/>
              </a:rPr>
              <a:t>Sample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en-US" sz="3200" spc="-1" strike="noStrike">
                <a:latin typeface="Arial"/>
              </a:rPr>
              <a:t>Presentation</a:t>
            </a:r>
            <a:endParaRPr b="0" lang="en-US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LibreOffice/7.2.7.2$Linux_X86_64 LibreOffice_project/20$Build-2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2022-07-17T11:33:09Z</dcterms:created>
  <dc:creator/>
  <dc:description/>
  <dc:language>en-US</dc:language>
  <cp:lastModifiedBy/>
  <dcterms:modified xsi:type="dcterms:W3CDTF">2022-07-17T11:33:33Z</dcterms:modified>
  <cp:revision>1</cp:revision>
  <dc:subject/>
  <dc:title/>
</cp:coreProperties>
</file>